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03D2-72D4-40E9-AFBF-A1E12B2BFB3B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AD249-D98B-4570-8EBC-30370652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2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8359-98C1-4A37-AB59-EF4865F1AD09}" type="datetime1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1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766-9D4F-4410-86E0-EC5C38FADD33}" type="datetime1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0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6EE7-A065-48A5-AE68-E629A8005E01}" type="datetime1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D772-29CF-4483-9D0E-B590C4B8D016}" type="datetime1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0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8D8F-B16D-41C4-8053-4C07DA9640A9}" type="datetime1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6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5509-0173-4645-9C49-48F0B0C20960}" type="datetime1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0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4B16-8B5F-4F6C-B050-0E594F616F89}" type="datetime1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4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D9C-42BE-451C-8F69-DE2AA5B6A57F}" type="datetime1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3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50FB-9C46-4986-B199-4394DB73785F}" type="datetime1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FB70-4605-4E84-A636-EA81D1A5506A}" type="datetime1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989-52E7-445F-BD91-D1B3EA2CE8E9}" type="datetime1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5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21C0-F89F-4B76-9FC7-936611695F3C}" type="datetime1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139B-9ABF-4292-B03F-31FBCA7C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eonov.v@samsung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eonov.v@samsung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Технологии </a:t>
            </a:r>
            <a:r>
              <a:rPr lang="en-US" dirty="0" smtClean="0"/>
              <a:t>Samsung </a:t>
            </a:r>
            <a:r>
              <a:rPr lang="ru-RU" dirty="0" smtClean="0"/>
              <a:t>для эффективной корпоративной мобильности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4860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Всеволод Леонов</a:t>
            </a:r>
          </a:p>
          <a:p>
            <a:r>
              <a:rPr lang="ru-RU" sz="2000" dirty="0" smtClean="0"/>
              <a:t>Менеджер по работе с ключевыми партнерами</a:t>
            </a:r>
          </a:p>
          <a:p>
            <a:r>
              <a:rPr lang="en-US" sz="2000" dirty="0" smtClean="0">
                <a:hlinkClick r:id="rId2"/>
              </a:rPr>
              <a:t>Leonov.v@samsung.com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Корпоративная мобильность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Драйвер – </a:t>
            </a:r>
            <a:r>
              <a:rPr lang="en-US" dirty="0" smtClean="0"/>
              <a:t>B2C</a:t>
            </a:r>
            <a:r>
              <a:rPr lang="ru-RU" dirty="0" smtClean="0"/>
              <a:t>, но есть исключения</a:t>
            </a:r>
          </a:p>
          <a:p>
            <a:r>
              <a:rPr lang="ru-RU" dirty="0" smtClean="0"/>
              <a:t>Переход количества в качество</a:t>
            </a:r>
          </a:p>
          <a:p>
            <a:r>
              <a:rPr lang="ru-RU" dirty="0" smtClean="0"/>
              <a:t>Откуда берётся потребность</a:t>
            </a:r>
            <a:endParaRPr lang="ru-RU" dirty="0"/>
          </a:p>
          <a:p>
            <a:r>
              <a:rPr lang="en-US" dirty="0" smtClean="0"/>
              <a:t>Smart-employee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2</a:t>
            </a:fld>
            <a:endParaRPr lang="ru-RU"/>
          </a:p>
        </p:txBody>
      </p:sp>
      <p:sp>
        <p:nvSpPr>
          <p:cNvPr id="5" name="AutoShape 2" descr="Image result for Xcover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528392" cy="29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891"/>
            <a:ext cx="1790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Парадигмы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Home-office -&gt; </a:t>
            </a:r>
            <a:r>
              <a:rPr lang="ru-RU" dirty="0" smtClean="0"/>
              <a:t>человек-офис</a:t>
            </a:r>
          </a:p>
          <a:p>
            <a:r>
              <a:rPr lang="ru-RU" dirty="0" smtClean="0"/>
              <a:t>Удлинение рабочего дня</a:t>
            </a:r>
          </a:p>
          <a:p>
            <a:r>
              <a:rPr lang="ru-RU" dirty="0" smtClean="0"/>
              <a:t>Снижение пиковой нагрузки</a:t>
            </a:r>
          </a:p>
          <a:p>
            <a:r>
              <a:rPr lang="ru-RU" dirty="0" err="1" smtClean="0"/>
              <a:t>Андроид</a:t>
            </a:r>
            <a:r>
              <a:rPr lang="ru-RU" dirty="0" smtClean="0"/>
              <a:t> -</a:t>
            </a:r>
            <a:r>
              <a:rPr lang="en-US" dirty="0" smtClean="0"/>
              <a:t>&gt; </a:t>
            </a:r>
            <a:r>
              <a:rPr lang="ru-RU" dirty="0" smtClean="0"/>
              <a:t>это человек</a:t>
            </a:r>
          </a:p>
          <a:p>
            <a:r>
              <a:rPr lang="ru-RU" dirty="0" smtClean="0"/>
              <a:t>Человек – шасси для смартфона/планшета</a:t>
            </a:r>
          </a:p>
          <a:p>
            <a:r>
              <a:rPr lang="en-US" dirty="0" smtClean="0"/>
              <a:t>Mobile-centric civilization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3</a:t>
            </a:fld>
            <a:endParaRPr lang="ru-RU"/>
          </a:p>
        </p:txBody>
      </p:sp>
      <p:sp>
        <p:nvSpPr>
          <p:cNvPr id="5" name="AutoShape 2" descr="http://hanback.cn/en/up_img/2012522174031246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freelance.ru/img/portfolio/pics/00/0A/60/6801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2" r="27375"/>
          <a:stretch/>
        </p:blipFill>
        <p:spPr bwMode="auto">
          <a:xfrm>
            <a:off x="7272254" y="7937"/>
            <a:ext cx="1857890" cy="39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emiart.ru/forum/uploads5/post-554500-1269406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28" y="4437112"/>
            <a:ext cx="351131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</a:t>
            </a:r>
            <a:r>
              <a:rPr lang="en-US" dirty="0" smtClean="0"/>
              <a:t> B2B-mobility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Физическая защищенность</a:t>
            </a:r>
          </a:p>
          <a:p>
            <a:r>
              <a:rPr lang="ru-RU" dirty="0" smtClean="0"/>
              <a:t>Аппаратная мощность</a:t>
            </a:r>
          </a:p>
          <a:p>
            <a:r>
              <a:rPr lang="ru-RU" dirty="0" smtClean="0"/>
              <a:t>Программная мощность</a:t>
            </a:r>
          </a:p>
          <a:p>
            <a:r>
              <a:rPr lang="ru-RU" dirty="0" smtClean="0"/>
              <a:t>Защита</a:t>
            </a:r>
          </a:p>
          <a:p>
            <a:r>
              <a:rPr lang="ru-RU" dirty="0" smtClean="0"/>
              <a:t>Управляемость</a:t>
            </a:r>
          </a:p>
          <a:p>
            <a:r>
              <a:rPr lang="ru-RU" dirty="0" err="1" smtClean="0"/>
              <a:t>Адаптируемость</a:t>
            </a:r>
            <a:endParaRPr lang="ru-RU" dirty="0" smtClean="0"/>
          </a:p>
          <a:p>
            <a:r>
              <a:rPr lang="ru-RU" dirty="0" smtClean="0"/>
              <a:t>Эволюция прикладного ПО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5270" y="4094559"/>
            <a:ext cx="1057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KNOX</a:t>
            </a:r>
          </a:p>
          <a:p>
            <a:pPr lvl="1"/>
            <a:r>
              <a:rPr lang="en-US" dirty="0" smtClean="0"/>
              <a:t>MDM</a:t>
            </a:r>
            <a:endParaRPr lang="en-US" dirty="0" smtClean="0"/>
          </a:p>
          <a:p>
            <a:pPr lvl="1"/>
            <a:r>
              <a:rPr lang="en-US" dirty="0" smtClean="0"/>
              <a:t>Kiosk Mode</a:t>
            </a:r>
          </a:p>
          <a:p>
            <a:pPr lvl="1"/>
            <a:r>
              <a:rPr lang="en-US" dirty="0" smtClean="0"/>
              <a:t>Segregation</a:t>
            </a:r>
          </a:p>
          <a:p>
            <a:pPr lvl="1"/>
            <a:r>
              <a:rPr lang="en-US" dirty="0" smtClean="0"/>
              <a:t>Container</a:t>
            </a:r>
          </a:p>
          <a:p>
            <a:pPr lvl="1"/>
            <a:r>
              <a:rPr lang="en-US" dirty="0" smtClean="0"/>
              <a:t>Wipe</a:t>
            </a:r>
          </a:p>
          <a:p>
            <a:pPr lvl="1"/>
            <a:r>
              <a:rPr lang="en-US" dirty="0" smtClean="0"/>
              <a:t>Configurator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8124"/>
            <a:ext cx="4346947" cy="27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little-dream.ru/media/catalog/product/cache/1/image/0dc2d03fe217f8c83829496872af24a0/a/r/archery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55936"/>
            <a:ext cx="3024336" cy="2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 будущего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 </a:t>
            </a:r>
            <a:r>
              <a:rPr lang="en-US" dirty="0" err="1" smtClean="0"/>
              <a:t>mobilis</a:t>
            </a:r>
            <a:endParaRPr lang="ru-RU" dirty="0" smtClean="0"/>
          </a:p>
          <a:p>
            <a:r>
              <a:rPr lang="en-US" dirty="0" smtClean="0"/>
              <a:t>Dual persona</a:t>
            </a:r>
            <a:endParaRPr lang="ru-RU" dirty="0" smtClean="0"/>
          </a:p>
          <a:p>
            <a:r>
              <a:rPr lang="ru-RU" dirty="0" smtClean="0"/>
              <a:t>Автоматизированная система управления сотрудниками</a:t>
            </a:r>
          </a:p>
          <a:p>
            <a:r>
              <a:rPr lang="en-US" dirty="0" smtClean="0"/>
              <a:t>Mobility-centric business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dirty="0" err="1"/>
              <a:t>Tizen</a:t>
            </a:r>
            <a:r>
              <a:rPr lang="ru-RU" sz="2800" dirty="0"/>
              <a:t> как апофеоз корпоративной мобильности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8568952" cy="593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139B-9ABF-4292-B03F-31FBCA7CB048}" type="slidenum">
              <a:rPr lang="ru-RU" smtClean="0"/>
              <a:t>8</a:t>
            </a:fld>
            <a:endParaRPr lang="ru-RU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54860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Всеволод Леонов</a:t>
            </a:r>
          </a:p>
          <a:p>
            <a:pPr marL="0" indent="0" algn="ctr">
              <a:buNone/>
            </a:pPr>
            <a:r>
              <a:rPr lang="ru-RU" sz="2000" dirty="0" smtClean="0"/>
              <a:t>Менеджер по работе с ключевыми партнерами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Leonov.v@samsung.com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70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114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Технологии Samsung для эффективной корпоративной мобильности</vt:lpstr>
      <vt:lpstr>Корпоративная мобильность</vt:lpstr>
      <vt:lpstr>Парадигмы</vt:lpstr>
      <vt:lpstr>Эволюция B2B-mobility</vt:lpstr>
      <vt:lpstr>Технологии Samsung</vt:lpstr>
      <vt:lpstr>Бизнес будущего</vt:lpstr>
      <vt:lpstr>Tizen как апофеоз корпоративной мобильности 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2015-09-29T07:20:01Z</dcterms:created>
  <dcterms:modified xsi:type="dcterms:W3CDTF">2015-10-20T08:26:12Z</dcterms:modified>
</cp:coreProperties>
</file>